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3" r:id="rId3"/>
    <p:sldId id="273" r:id="rId4"/>
    <p:sldId id="275" r:id="rId5"/>
    <p:sldId id="257" r:id="rId6"/>
    <p:sldId id="258" r:id="rId7"/>
    <p:sldId id="262" r:id="rId8"/>
    <p:sldId id="260" r:id="rId9"/>
    <p:sldId id="259" r:id="rId10"/>
    <p:sldId id="266" r:id="rId11"/>
    <p:sldId id="265" r:id="rId12"/>
    <p:sldId id="264" r:id="rId13"/>
    <p:sldId id="267" r:id="rId14"/>
    <p:sldId id="270" r:id="rId15"/>
    <p:sldId id="271" r:id="rId16"/>
    <p:sldId id="269" r:id="rId17"/>
    <p:sldId id="276" r:id="rId18"/>
    <p:sldId id="272" r:id="rId19"/>
    <p:sldId id="277" r:id="rId20"/>
    <p:sldId id="278" r:id="rId21"/>
    <p:sldId id="281" r:id="rId22"/>
    <p:sldId id="279" r:id="rId23"/>
    <p:sldId id="284" r:id="rId24"/>
    <p:sldId id="285" r:id="rId25"/>
    <p:sldId id="297" r:id="rId26"/>
    <p:sldId id="287" r:id="rId27"/>
    <p:sldId id="294" r:id="rId28"/>
    <p:sldId id="288" r:id="rId29"/>
    <p:sldId id="295" r:id="rId30"/>
    <p:sldId id="290" r:id="rId31"/>
    <p:sldId id="296" r:id="rId32"/>
    <p:sldId id="291" r:id="rId33"/>
    <p:sldId id="300" r:id="rId34"/>
    <p:sldId id="289" r:id="rId35"/>
    <p:sldId id="299" r:id="rId36"/>
    <p:sldId id="292" r:id="rId37"/>
    <p:sldId id="298" r:id="rId38"/>
    <p:sldId id="301" r:id="rId39"/>
    <p:sldId id="30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0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112" y="4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0320E-A158-ADAE-3A92-9AF75FDC6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362B95-768A-DA82-6444-61F96D7273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EABD5-7363-3C65-FED7-F62925E20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52F3-B21F-4693-A72B-753B4C45EF19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3987A-4649-A774-9494-072F8B539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ABD47-7C19-B0C0-CEF6-1D1B45FC2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0FD8-AF56-42E0-B6B9-90932DBD3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69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B5162-720A-46D8-E6B3-D5AF8B2DB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9685E3-45CC-B7E2-F5CD-6BD8419C0B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7AB46-660B-5260-1719-6981F3636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52F3-B21F-4693-A72B-753B4C45EF19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525CE-1573-BE81-C545-1B2EFC784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0521D-D183-809E-B813-2A57735F6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0FD8-AF56-42E0-B6B9-90932DBD3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24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6C59E9-0557-044E-A917-78094CD7F2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6A3ED6-313A-DCF4-7B59-62E1581FDC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54D33-F9BC-9597-08C6-54DDA8683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52F3-B21F-4693-A72B-753B4C45EF19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B0B42-A346-F2B9-4DB4-4C7B5E421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1AB94-6692-3EDF-6B77-40E93252E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0FD8-AF56-42E0-B6B9-90932DBD3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182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65BF2-6938-B08C-9642-2CF88189C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D6E74-B6F1-128D-DBD0-CF6B880B3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6506C-4D05-9264-536D-DE10B1665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52F3-B21F-4693-A72B-753B4C45EF19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7C36E-A541-83AE-959A-DC834F857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4DA28-EABF-1D80-3874-71EB88446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0FD8-AF56-42E0-B6B9-90932DBD3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432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839D2-60D8-A522-2F2B-523196135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096050-D5D6-A6B2-D22D-076D44154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26526-F04D-C14D-F080-26D39FC21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52F3-B21F-4693-A72B-753B4C45EF19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BFF2C-AA52-A53D-DFAB-F92652C13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7D589-C4A1-906F-6721-2E9508282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0FD8-AF56-42E0-B6B9-90932DBD3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527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477CC-67FA-8AD3-CFEB-0A498C62C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0EA86-07A2-1841-277A-F4849188F5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7F23E-3493-48F1-6191-76FC49BD0A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F299D6-0DA0-F3CA-A196-CABA69447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52F3-B21F-4693-A72B-753B4C45EF19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4E0EAC-8F51-3435-B1C6-55D150A65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EE478-28AA-6E5E-D30B-E7DC40FF2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0FD8-AF56-42E0-B6B9-90932DBD3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23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DB3D6-31C2-3569-059A-F3F3BA3CD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8487A-3E15-0B43-EBD7-3337B4191C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596990-6DD1-82AC-324C-2E277B93E2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85220C-DBCD-202A-190E-C03AEDACA3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8A39D0-DC13-F46D-83EE-5A6C09D66C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24AD43-F0CE-20C6-DDC9-A5AAFBCE2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52F3-B21F-4693-A72B-753B4C45EF19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BD7FA6-8CD6-248C-8077-835405793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A34AC5-ABBE-2784-4871-A2579F8BF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0FD8-AF56-42E0-B6B9-90932DBD3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10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2A5CF-94E2-801A-93F2-40C965919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CECC71-0BE8-5E16-802E-4052448DD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52F3-B21F-4693-A72B-753B4C45EF19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7F0F1E-19F4-8EF2-1E80-37F91B42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C05F5-3A24-ABAC-C681-9896951F4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0FD8-AF56-42E0-B6B9-90932DBD3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50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1AC3C3-65CF-AEBC-F168-781FFE5DD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52F3-B21F-4693-A72B-753B4C45EF19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888339-9176-3C05-F9EB-EE7A21480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78B428-D47A-783E-0B7D-18C876FE4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0FD8-AF56-42E0-B6B9-90932DBD3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8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685BE-17D1-AC24-D558-2299961A9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C2027-9F1F-30CD-CE7F-30FAC6D23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0EAB1A-082D-1B5D-56BA-62E045F7B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3C78DD-9710-E437-1D72-CB9401F5D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52F3-B21F-4693-A72B-753B4C45EF19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BAC094-2E1D-D833-324C-7F2FA24B2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9CCB2A-8730-7045-7650-8651354E2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0FD8-AF56-42E0-B6B9-90932DBD3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213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6B5D7-987D-4865-5DE4-5BD40C0E1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734EB0-D0D4-D80F-26DE-E456244DB9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8F296C-211A-118B-531C-AD8A441E47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DEB374-9C39-1FE0-8033-38E05DF71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52F3-B21F-4693-A72B-753B4C45EF19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3C44D2-2C20-3094-74AA-808EF9FDA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DCD035-274E-9B2C-0B4E-B911DCCC0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0FD8-AF56-42E0-B6B9-90932DBD3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897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38CD06-50D7-84A8-BFCF-36A0A002D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6EA3A-C99C-0163-62AD-422BE0714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ED698-C3A9-AF36-0382-C6248C2D59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252F3-B21F-4693-A72B-753B4C45EF19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A72D9-DEC0-004A-0C97-FBE7C2E28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A6A2A-7CDA-5306-ACFC-B75D6C3D28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BE0FD8-AF56-42E0-B6B9-90932DBD3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765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7E94C-5EAA-5F36-BFBD-6ACA4CDFBE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58B25-9586-7289-623D-4DED4384CB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57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4F6DC-A230-4937-106B-6293F23E1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8D716-C80B-FA24-3A3C-C3E96CC7E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0B5D00-F6FE-E536-ADD3-C81015C41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93" y="146957"/>
            <a:ext cx="11922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272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83C4B-6210-0E9D-8815-3AC42645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0AD2B-7491-543C-BEDB-039C252AB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481265-2343-BD73-346D-DB5253E4E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61" y="289493"/>
            <a:ext cx="11660902" cy="656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29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00F3B-4131-A07F-649B-E6CE87A0B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0533B-ACB1-BFE6-90A9-FD844014B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E9BE39-97FF-0B20-0578-FBB90997C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82" y="428718"/>
            <a:ext cx="9887838" cy="579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030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85233-1EB3-75A1-2A7F-386D9AC07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A1719-140C-60F7-1A98-06CA6534D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B607F0-FD88-9DE7-603F-B100BD9D2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81" y="308522"/>
            <a:ext cx="11509528" cy="654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766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40C80-5BDE-5150-5C31-A0E955FD6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4050" y="59488"/>
            <a:ext cx="10515600" cy="1325563"/>
          </a:xfrm>
        </p:spPr>
        <p:txBody>
          <a:bodyPr/>
          <a:lstStyle/>
          <a:p>
            <a:r>
              <a:rPr lang="en-US" dirty="0"/>
              <a:t>Only the most important channel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0F4C1-C960-F77C-CC3A-F805103A4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8A0B27-9AFE-85C4-3D12-88F7A148C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08" y="944477"/>
            <a:ext cx="10599964" cy="591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971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D4B27-1E40-A9CD-4359-4EB378425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4796" y="83457"/>
            <a:ext cx="10515600" cy="1325563"/>
          </a:xfrm>
        </p:spPr>
        <p:txBody>
          <a:bodyPr/>
          <a:lstStyle/>
          <a:p>
            <a:r>
              <a:rPr lang="en-US" dirty="0"/>
              <a:t>Only the most important channel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C0519-62E3-23A0-B34C-AF43DC23C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CB08C0-0F02-3B0D-50C1-030F0B0A1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228" y="1334429"/>
            <a:ext cx="9291590" cy="533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720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758AC-CE45-6C73-F305-2770229E0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64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Only the most important channel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A6982-5A56-E070-0F83-5A5086D11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2255DD-110D-AC58-EBF5-61E6E5D1D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97" y="1187198"/>
            <a:ext cx="9910082" cy="557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47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D97A8-319E-301A-E28D-F09C230CE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34C01-C6CD-DDDA-51E8-8514354629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err="1"/>
              <a:t>Color</a:t>
            </a:r>
            <a:r>
              <a:rPr lang="en-AU" dirty="0"/>
              <a:t> RFs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93EE61-9DE8-54A1-18BE-32E4EAC002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buAutoNum type="alphaLcParenR"/>
            </a:pPr>
            <a:r>
              <a:rPr lang="en-AU" dirty="0"/>
              <a:t>Directly looking at </a:t>
            </a:r>
            <a:r>
              <a:rPr lang="en-AU" dirty="0" err="1"/>
              <a:t>color</a:t>
            </a:r>
            <a:r>
              <a:rPr lang="en-AU" dirty="0"/>
              <a:t> RFs is unreliable </a:t>
            </a:r>
          </a:p>
          <a:p>
            <a:pPr marL="457200" indent="-457200">
              <a:buAutoNum type="alphaLcParenR"/>
            </a:pPr>
            <a:r>
              <a:rPr lang="en-AU" dirty="0"/>
              <a:t>Near absence of –S RFs</a:t>
            </a:r>
          </a:p>
          <a:p>
            <a:pPr marL="457200" indent="-457200">
              <a:buAutoNum type="alphaLcParenR"/>
            </a:pPr>
            <a:r>
              <a:rPr lang="en-AU" dirty="0"/>
              <a:t>S inputs have much weaker surrounds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198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581A5-7CEB-46DB-73E7-1DAF9DE02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1442" y="163287"/>
            <a:ext cx="10515600" cy="1325563"/>
          </a:xfrm>
        </p:spPr>
        <p:txBody>
          <a:bodyPr/>
          <a:lstStyle/>
          <a:p>
            <a:r>
              <a:rPr lang="en-AU" dirty="0"/>
              <a:t>Looking at </a:t>
            </a:r>
            <a:r>
              <a:rPr lang="en-AU" dirty="0" err="1"/>
              <a:t>colors</a:t>
            </a:r>
            <a:r>
              <a:rPr lang="en-AU" dirty="0"/>
              <a:t> is unreliable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91B68-914E-9651-5A2D-486DDDEBA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5D5050-99CE-0707-B486-EBAF0D7EC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901" y="1412420"/>
            <a:ext cx="5898404" cy="528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988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15BC-444D-BE2E-AB46-7CF3F4B3D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814" y="177346"/>
            <a:ext cx="10515600" cy="1325563"/>
          </a:xfrm>
        </p:spPr>
        <p:txBody>
          <a:bodyPr/>
          <a:lstStyle/>
          <a:p>
            <a:r>
              <a:rPr lang="en-AU" dirty="0"/>
              <a:t>That’s what you would expect a “blue” RF to look like: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181A6-A2D9-B85E-18DB-6F20ECE76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A30D9D-40F3-F209-0C58-477C62057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986" y="1456663"/>
            <a:ext cx="9159442" cy="540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095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C9AA4-271B-8080-DA2F-F48A04B1C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C8315-BDFB-8245-CF84-7D2E30F296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E4F483-EF5C-E153-AC74-FCF3F264FA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73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9A70F-4967-3267-A64F-F45B6152C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AU" dirty="0"/>
              <a:t>But most “blue” RFs look like this: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B13ED-0F9A-543C-ADE9-FB46943F1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D27728-8D4F-A0AD-E3B6-02EF304D2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132040"/>
            <a:ext cx="8612855" cy="555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28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7438D-9E2A-935A-B1C4-52D9E199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78" y="212994"/>
            <a:ext cx="10515600" cy="1325563"/>
          </a:xfrm>
        </p:spPr>
        <p:txBody>
          <a:bodyPr/>
          <a:lstStyle/>
          <a:p>
            <a:r>
              <a:rPr lang="en-AU" dirty="0"/>
              <a:t>Or even this: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E233F-4381-CA1D-FD3B-8A3E674277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8B0A31-4720-7448-0BC0-A1845ADFC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295" y="1251489"/>
            <a:ext cx="9595409" cy="564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463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1F0DC-661D-15A0-E51C-18126943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090" y="71211"/>
            <a:ext cx="10515600" cy="1325563"/>
          </a:xfrm>
        </p:spPr>
        <p:txBody>
          <a:bodyPr>
            <a:noAutofit/>
          </a:bodyPr>
          <a:lstStyle/>
          <a:p>
            <a:r>
              <a:rPr lang="en-AU" sz="2800" dirty="0"/>
              <a:t>We get only 2 –S RFs:</a:t>
            </a:r>
            <a:br>
              <a:rPr lang="en-AU" sz="2800" dirty="0"/>
            </a:br>
            <a:r>
              <a:rPr lang="en-AU" sz="2800" dirty="0"/>
              <a:t>Hypothesis: These might disappear if we get closer to global minimum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917E0-1BBF-E817-73A6-E4078B3DD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AFF14F-3142-1027-5C06-6FC91854D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246" y="1291569"/>
            <a:ext cx="9433212" cy="556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01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0AC77-1AE0-7A84-C82C-B6346104A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1748C-7604-8AB4-38AF-1B47BA3BCC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What RFs are in each mosaic?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9A6CC1-679C-5BEA-90F3-76BADB19FB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Or how many koniocellular RFs do we get</a:t>
            </a:r>
          </a:p>
          <a:p>
            <a:r>
              <a:rPr lang="en-AU" dirty="0"/>
              <a:t>And are mosaics real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875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185D1-EB56-69B0-1297-32DE2DDA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156936"/>
            <a:ext cx="10515600" cy="1325563"/>
          </a:xfrm>
        </p:spPr>
        <p:txBody>
          <a:bodyPr/>
          <a:lstStyle/>
          <a:p>
            <a:r>
              <a:rPr lang="en-AU" dirty="0"/>
              <a:t>First type (</a:t>
            </a:r>
            <a:r>
              <a:rPr lang="en-AU" dirty="0" err="1"/>
              <a:t>Konio</a:t>
            </a:r>
            <a:r>
              <a:rPr lang="en-AU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3115F-D9E6-0D4F-3EB9-01CB1E480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72FB2-3D37-FB69-B54A-99A77FDB8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932" y="1213314"/>
            <a:ext cx="9598256" cy="557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91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441A0-39F2-DAD7-2196-083C7701B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First type (</a:t>
            </a:r>
            <a:r>
              <a:rPr lang="en-AU" dirty="0" err="1"/>
              <a:t>Konio</a:t>
            </a:r>
            <a:r>
              <a:rPr lang="en-AU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E5B27-07FF-A4A4-AEE8-CAAFFA79B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E57C1B-D432-C9B1-2970-6C64E3F5F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206" y="1344539"/>
            <a:ext cx="5344563" cy="531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04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8C269-F997-F70A-7622-135391B4E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775" y="-137808"/>
            <a:ext cx="10515600" cy="1325563"/>
          </a:xfrm>
        </p:spPr>
        <p:txBody>
          <a:bodyPr/>
          <a:lstStyle/>
          <a:p>
            <a:r>
              <a:rPr lang="en-AU" dirty="0"/>
              <a:t>Second type (OFF parvo with –S inputs?)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652EE-FB90-F349-CC6F-E794EDB1E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234AB4-728B-00A8-AD9B-187DEE34A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27906"/>
            <a:ext cx="10242321" cy="578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53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37537-7120-7117-456E-FCED3CB9D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311" y="54882"/>
            <a:ext cx="10515600" cy="1325563"/>
          </a:xfrm>
        </p:spPr>
        <p:txBody>
          <a:bodyPr/>
          <a:lstStyle/>
          <a:p>
            <a:r>
              <a:rPr lang="en-AU" dirty="0"/>
              <a:t>Second type (OFF parvo with –S inputs?)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1C22B-757E-43B1-891E-CE148E8E8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F938FE-9B48-776D-3735-826DA4993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458" y="1218748"/>
            <a:ext cx="5480288" cy="541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0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19B58-CBC0-AD17-0BE5-D1EDE9FA7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Third type (ON parvo)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94930-5B60-290C-DD65-4B6669235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5CEB3B-0EA2-45F0-1B35-BF2D85300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31" y="1518556"/>
            <a:ext cx="9439175" cy="529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609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F26F0-1A5B-BDF4-E191-956FC952A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/>
              <a:t>Third type (ON parvo)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4D7C9-7C0E-4AE8-788E-2898398C6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D9A70D-4163-7130-5A21-B97F19ACF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068" y="1204231"/>
            <a:ext cx="5562325" cy="550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302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2C175-A9B4-15F6-660C-1B57D378D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Plan for today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40EE6-5096-B2DF-D5B3-3242C507C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AU" dirty="0"/>
              <a:t>Fitting </a:t>
            </a:r>
            <a:r>
              <a:rPr lang="en-AU" dirty="0" err="1"/>
              <a:t>DoG</a:t>
            </a:r>
            <a:r>
              <a:rPr lang="en-AU" dirty="0"/>
              <a:t> to RFs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Color RFs findings:</a:t>
            </a:r>
          </a:p>
          <a:p>
            <a:pPr marL="0" indent="0">
              <a:buNone/>
            </a:pPr>
            <a:r>
              <a:rPr lang="en-US" dirty="0"/>
              <a:t>a) Directly looking at color RFs is unreliable</a:t>
            </a:r>
          </a:p>
          <a:p>
            <a:pPr marL="0" indent="0">
              <a:buNone/>
            </a:pPr>
            <a:r>
              <a:rPr lang="en-US" dirty="0"/>
              <a:t>b) Near absence of –S RFs</a:t>
            </a:r>
          </a:p>
          <a:p>
            <a:pPr marL="0" indent="0">
              <a:buNone/>
            </a:pPr>
            <a:r>
              <a:rPr lang="en-US" dirty="0"/>
              <a:t>c) S inputs have larger centers, and therefore weaker surrounds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 startAt="3"/>
            </a:pPr>
            <a:r>
              <a:rPr lang="en-US" dirty="0"/>
              <a:t>Parametrized vs unparametrized mosaics </a:t>
            </a:r>
          </a:p>
          <a:p>
            <a:pPr marL="514350" indent="-514350">
              <a:buAutoNum type="arabicPeriod" startAt="3"/>
            </a:pPr>
            <a:r>
              <a:rPr lang="en-US" dirty="0"/>
              <a:t>Does reducing LR at plateau improve mosaics 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459372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3D9F0-CFEA-C9E1-A821-AFCCBF8EC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Fourth type (Trash can)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A156F-41AA-2080-4785-8E1E95038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8D2F16-9DF5-C0C3-2F52-F4575D95A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77" y="1552025"/>
            <a:ext cx="9439816" cy="540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61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CD1AB-95C1-CD8A-049A-4F99F877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Fourth type (trash can)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39274-4E34-015F-1FC3-2764D7744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A36C4A-1A21-E806-645B-848496695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607" y="1293283"/>
            <a:ext cx="5527221" cy="545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276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AB337-58D1-424C-1354-3EA27A560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Fifth type (OFF </a:t>
            </a:r>
            <a:r>
              <a:rPr lang="en-AU" dirty="0" err="1"/>
              <a:t>magno</a:t>
            </a:r>
            <a:r>
              <a:rPr lang="en-AU" dirty="0"/>
              <a:t>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A03FC0-503F-D739-5C9A-DA4C6B9B1D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5176" y="1440316"/>
            <a:ext cx="9530078" cy="5417684"/>
          </a:xfrm>
        </p:spPr>
      </p:pic>
    </p:spTree>
    <p:extLst>
      <p:ext uri="{BB962C8B-B14F-4D97-AF65-F5344CB8AC3E}">
        <p14:creationId xmlns:p14="http://schemas.microsoft.com/office/powerpoint/2010/main" val="4386353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6981E-F9C9-0D4E-09A5-0DD4EB9DA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Fifth type (OFF </a:t>
            </a:r>
            <a:r>
              <a:rPr lang="en-AU" dirty="0" err="1"/>
              <a:t>magno</a:t>
            </a:r>
            <a:r>
              <a:rPr lang="en-AU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F5D6E-69A4-8EA6-6AEB-CB98C3D89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B6758B-9BFA-4833-E8EB-6B1D9A67F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570" y="1742608"/>
            <a:ext cx="4946859" cy="494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229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50A08-AA0C-1C14-BFAC-DF0819C2A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375"/>
            <a:ext cx="10515600" cy="1325563"/>
          </a:xfrm>
        </p:spPr>
        <p:txBody>
          <a:bodyPr/>
          <a:lstStyle/>
          <a:p>
            <a:r>
              <a:rPr lang="en-AU" dirty="0"/>
              <a:t>Sixth type (OFF parvo)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64E73-2000-4D1A-D9B9-6DA63297C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54363E-E16A-5B99-B52C-610DEE667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07" y="1072387"/>
            <a:ext cx="9912969" cy="562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0189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839D2-CA56-7507-0F39-0BCFCCF0F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Sixth type (OFF parvo)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2389A-72D2-80AA-A18B-1BFEFD241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82E3C3-955D-6771-E7E1-C5468851D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078" y="1375587"/>
            <a:ext cx="5502797" cy="533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930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38454-DAAC-58E0-6E18-340E82670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5" y="107950"/>
            <a:ext cx="10515600" cy="1325563"/>
          </a:xfrm>
        </p:spPr>
        <p:txBody>
          <a:bodyPr/>
          <a:lstStyle/>
          <a:p>
            <a:r>
              <a:rPr lang="en-AU" dirty="0"/>
              <a:t>Seventh type (ON </a:t>
            </a:r>
            <a:r>
              <a:rPr lang="en-AU" dirty="0" err="1"/>
              <a:t>magno</a:t>
            </a:r>
            <a:r>
              <a:rPr lang="en-AU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AD417-9052-7D07-96DD-C07079502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40BCD9-4F16-F48C-AC74-A701F4B4B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660" y="1216369"/>
            <a:ext cx="9721309" cy="556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37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A2CED-711F-272E-E7C3-42967B936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Seventh type (ON </a:t>
            </a:r>
            <a:r>
              <a:rPr lang="en-AU" dirty="0" err="1"/>
              <a:t>magno</a:t>
            </a:r>
            <a:r>
              <a:rPr lang="en-AU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57A77-B20C-7204-5BC8-B29B009A5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B3171E-3BEB-51F7-7AFF-A6BBE8203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704" y="1569010"/>
            <a:ext cx="5558946" cy="549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5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FB01C-EA28-213A-CCA8-982B6DE22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Suggestion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3C5E2-A951-2C67-A7B7-A9FDDA0F7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Hypothesis: -S neurons and Trash can neurons contribute less information than the average neuron</a:t>
            </a:r>
          </a:p>
          <a:p>
            <a:pPr marL="0" indent="0">
              <a:buNone/>
            </a:pPr>
            <a:r>
              <a:rPr lang="en-AU" dirty="0"/>
              <a:t>MI metric: Remove a single cell from sample and see how much MI decreases. </a:t>
            </a:r>
          </a:p>
        </p:txBody>
      </p:sp>
    </p:spTree>
    <p:extLst>
      <p:ext uri="{BB962C8B-B14F-4D97-AF65-F5344CB8AC3E}">
        <p14:creationId xmlns:p14="http://schemas.microsoft.com/office/powerpoint/2010/main" val="24508631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9126E-042C-2975-9F4E-766F31F98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032"/>
            <a:ext cx="10515600" cy="892175"/>
          </a:xfrm>
        </p:spPr>
        <p:txBody>
          <a:bodyPr>
            <a:normAutofit/>
          </a:bodyPr>
          <a:lstStyle/>
          <a:p>
            <a:r>
              <a:rPr lang="en-AU" dirty="0"/>
              <a:t>Surround is smaller in S inputs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9D745-171F-CC09-8809-A794062D7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32C487-E2EF-1519-0A53-1E0CEEE1A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32" y="1096430"/>
            <a:ext cx="9811423" cy="559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23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E89F3-5F6B-F9A0-5F22-9D5A938F6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6401D-4FBC-0880-634F-50F79A2251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Fitting </a:t>
            </a:r>
            <a:r>
              <a:rPr lang="en-AU" dirty="0" err="1"/>
              <a:t>DoGs</a:t>
            </a:r>
            <a:r>
              <a:rPr lang="en-AU" dirty="0"/>
              <a:t> to RFs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AF58F8-B001-C6FC-98E8-817AFF66B2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99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0468E-24B2-C771-C787-D41EA51AD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0" y="182638"/>
            <a:ext cx="10515600" cy="1325563"/>
          </a:xfrm>
        </p:spPr>
        <p:txBody>
          <a:bodyPr/>
          <a:lstStyle/>
          <a:p>
            <a:r>
              <a:rPr lang="en-US" dirty="0" err="1"/>
              <a:t>DoG</a:t>
            </a:r>
            <a:r>
              <a:rPr lang="en-US" dirty="0"/>
              <a:t> fit to parametrized RFs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5B0D0-8454-EDD2-0552-F0082A20B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52FEABC-CBE2-67BD-8DE0-53BEEE63D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71" y="1178301"/>
            <a:ext cx="9557362" cy="564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585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DF646-DEFD-5B5C-6333-6D61C3A50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DoG</a:t>
            </a:r>
            <a:r>
              <a:rPr lang="en-US" dirty="0"/>
              <a:t> fit to unparametrized RFs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3937D-59F2-455D-9099-9041AECE3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5B00CC-BA9D-5C05-B60A-AEFB2550E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603" y="1446583"/>
            <a:ext cx="8872936" cy="520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84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9A350-7977-1696-0F98-51371C122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BFD81-90EB-1CD6-7407-1AC6156FA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E63570-5A1C-F5C3-E2F4-D3C6109B3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3" y="110218"/>
            <a:ext cx="120338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729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5E358-CD6C-9BED-8AF5-63B790479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BE4D9-C8AA-8A1D-136B-04DC80EFF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D2F537-C779-EACF-44D0-675337C0E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61" y="639212"/>
            <a:ext cx="10635066" cy="616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752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5E64A-88D2-A6CA-CCCF-B913872B0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22745-815F-55F7-06F0-276442980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648A02-069B-2BE0-6E09-4914909F7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09" y="681037"/>
            <a:ext cx="10073083" cy="567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84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1473</TotalTime>
  <Words>303</Words>
  <Application>Microsoft Office PowerPoint</Application>
  <PresentationFormat>Widescreen</PresentationFormat>
  <Paragraphs>45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Plan for today</vt:lpstr>
      <vt:lpstr>Fitting DoGs to RFs</vt:lpstr>
      <vt:lpstr>DoG fit to parametrized RFs</vt:lpstr>
      <vt:lpstr>DoG fit to unparametrized RFs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Only the most important channel</vt:lpstr>
      <vt:lpstr>Only the most important channel </vt:lpstr>
      <vt:lpstr>Only the most important channel </vt:lpstr>
      <vt:lpstr>Color RFs</vt:lpstr>
      <vt:lpstr>Looking at colors is unreliable </vt:lpstr>
      <vt:lpstr>That’s what you would expect a “blue” RF to look like: </vt:lpstr>
      <vt:lpstr>But most “blue” RFs look like this: </vt:lpstr>
      <vt:lpstr>Or even this:</vt:lpstr>
      <vt:lpstr>We get only 2 –S RFs: Hypothesis: These might disappear if we get closer to global minimum</vt:lpstr>
      <vt:lpstr>What RFs are in each mosaic?</vt:lpstr>
      <vt:lpstr>First type (Konio)</vt:lpstr>
      <vt:lpstr>First type (Konio)</vt:lpstr>
      <vt:lpstr>Second type (OFF parvo with –S inputs?)</vt:lpstr>
      <vt:lpstr>Second type (OFF parvo with –S inputs?)</vt:lpstr>
      <vt:lpstr>Third type (ON parvo)</vt:lpstr>
      <vt:lpstr>Third type (ON parvo)</vt:lpstr>
      <vt:lpstr>Fourth type (Trash can)</vt:lpstr>
      <vt:lpstr>Fourth type (trash can)</vt:lpstr>
      <vt:lpstr>Fifth type (OFF magno)</vt:lpstr>
      <vt:lpstr>Fifth type (OFF magno)</vt:lpstr>
      <vt:lpstr>Sixth type (OFF parvo)</vt:lpstr>
      <vt:lpstr>Sixth type (OFF parvo)</vt:lpstr>
      <vt:lpstr>Seventh type (ON magno)</vt:lpstr>
      <vt:lpstr>Seventh type (ON magno)</vt:lpstr>
      <vt:lpstr>Suggestion</vt:lpstr>
      <vt:lpstr>Surround is smaller in S inputs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St-Amand</dc:creator>
  <cp:lastModifiedBy>David St-Amand</cp:lastModifiedBy>
  <cp:revision>21</cp:revision>
  <dcterms:created xsi:type="dcterms:W3CDTF">2024-02-06T01:06:34Z</dcterms:created>
  <dcterms:modified xsi:type="dcterms:W3CDTF">2024-02-07T12:31:48Z</dcterms:modified>
</cp:coreProperties>
</file>